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notesMasterIdLst>
    <p:notesMasterId r:id="rId16"/>
  </p:notesMasterIdLst>
  <p:sldIdLst>
    <p:sldId id="271" r:id="rId2"/>
    <p:sldId id="256" r:id="rId3"/>
    <p:sldId id="274" r:id="rId4"/>
    <p:sldId id="259" r:id="rId5"/>
    <p:sldId id="272" r:id="rId6"/>
    <p:sldId id="260" r:id="rId7"/>
    <p:sldId id="267" r:id="rId8"/>
    <p:sldId id="273" r:id="rId9"/>
    <p:sldId id="269" r:id="rId10"/>
    <p:sldId id="277" r:id="rId11"/>
    <p:sldId id="275" r:id="rId12"/>
    <p:sldId id="276" r:id="rId13"/>
    <p:sldId id="270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B8FD9-F1DE-6D44-BA16-B87CD304EC31}" v="13" dt="2023-12-07T15:00:56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0"/>
    <p:restoredTop sz="94719"/>
  </p:normalViewPr>
  <p:slideViewPr>
    <p:cSldViewPr snapToGrid="0">
      <p:cViewPr varScale="1">
        <p:scale>
          <a:sx n="152" d="100"/>
          <a:sy n="152" d="100"/>
        </p:scale>
        <p:origin x="48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elley" userId="2523da3e8cd0ccc2" providerId="LiveId" clId="{774B8FD9-F1DE-6D44-BA16-B87CD304EC31}"/>
    <pc:docChg chg="undo custSel addSld delSld modSld sldOrd">
      <pc:chgData name="Daniel Kelley" userId="2523da3e8cd0ccc2" providerId="LiveId" clId="{774B8FD9-F1DE-6D44-BA16-B87CD304EC31}" dt="2023-12-07T15:12:03.358" v="3429" actId="20577"/>
      <pc:docMkLst>
        <pc:docMk/>
      </pc:docMkLst>
      <pc:sldChg chg="modSp mod">
        <pc:chgData name="Daniel Kelley" userId="2523da3e8cd0ccc2" providerId="LiveId" clId="{774B8FD9-F1DE-6D44-BA16-B87CD304EC31}" dt="2023-12-07T14:51:09.939" v="2845" actId="20577"/>
        <pc:sldMkLst>
          <pc:docMk/>
          <pc:sldMk cId="3136364286" sldId="256"/>
        </pc:sldMkLst>
        <pc:spChg chg="mod">
          <ac:chgData name="Daniel Kelley" userId="2523da3e8cd0ccc2" providerId="LiveId" clId="{774B8FD9-F1DE-6D44-BA16-B87CD304EC31}" dt="2023-11-16T16:15:48.675" v="748" actId="1076"/>
          <ac:spMkLst>
            <pc:docMk/>
            <pc:sldMk cId="3136364286" sldId="256"/>
            <ac:spMk id="2" creationId="{5F8ACA60-BFC4-40FE-9145-4948990E4FF8}"/>
          </ac:spMkLst>
        </pc:spChg>
        <pc:spChg chg="mod">
          <ac:chgData name="Daniel Kelley" userId="2523da3e8cd0ccc2" providerId="LiveId" clId="{774B8FD9-F1DE-6D44-BA16-B87CD304EC31}" dt="2023-12-07T14:51:09.939" v="2845" actId="20577"/>
          <ac:spMkLst>
            <pc:docMk/>
            <pc:sldMk cId="3136364286" sldId="256"/>
            <ac:spMk id="4" creationId="{05330F59-284B-41AC-9034-94124CF740B0}"/>
          </ac:spMkLst>
        </pc:spChg>
      </pc:sldChg>
      <pc:sldChg chg="modSp del mod">
        <pc:chgData name="Daniel Kelley" userId="2523da3e8cd0ccc2" providerId="LiveId" clId="{774B8FD9-F1DE-6D44-BA16-B87CD304EC31}" dt="2023-11-16T16:24:47.667" v="814" actId="2696"/>
        <pc:sldMkLst>
          <pc:docMk/>
          <pc:sldMk cId="296699442" sldId="257"/>
        </pc:sldMkLst>
        <pc:spChg chg="mod">
          <ac:chgData name="Daniel Kelley" userId="2523da3e8cd0ccc2" providerId="LiveId" clId="{774B8FD9-F1DE-6D44-BA16-B87CD304EC31}" dt="2023-11-14T16:02:56.574" v="695" actId="20577"/>
          <ac:spMkLst>
            <pc:docMk/>
            <pc:sldMk cId="296699442" sldId="257"/>
            <ac:spMk id="8" creationId="{628FFD8E-3601-4011-A85E-748ADC75C5EB}"/>
          </ac:spMkLst>
        </pc:spChg>
      </pc:sldChg>
      <pc:sldChg chg="del">
        <pc:chgData name="Daniel Kelley" userId="2523da3e8cd0ccc2" providerId="LiveId" clId="{774B8FD9-F1DE-6D44-BA16-B87CD304EC31}" dt="2023-10-19T14:53:58.665" v="207" actId="2696"/>
        <pc:sldMkLst>
          <pc:docMk/>
          <pc:sldMk cId="849090661" sldId="258"/>
        </pc:sldMkLst>
      </pc:sldChg>
      <pc:sldChg chg="modSp mod">
        <pc:chgData name="Daniel Kelley" userId="2523da3e8cd0ccc2" providerId="LiveId" clId="{774B8FD9-F1DE-6D44-BA16-B87CD304EC31}" dt="2023-11-16T17:42:10.931" v="1986" actId="20577"/>
        <pc:sldMkLst>
          <pc:docMk/>
          <pc:sldMk cId="657298703" sldId="259"/>
        </pc:sldMkLst>
        <pc:spChg chg="mod">
          <ac:chgData name="Daniel Kelley" userId="2523da3e8cd0ccc2" providerId="LiveId" clId="{774B8FD9-F1DE-6D44-BA16-B87CD304EC31}" dt="2023-11-16T17:34:19.844" v="1716"/>
          <ac:spMkLst>
            <pc:docMk/>
            <pc:sldMk cId="657298703" sldId="259"/>
            <ac:spMk id="2" creationId="{5F8ACA60-BFC4-40FE-9145-4948990E4FF8}"/>
          </ac:spMkLst>
        </pc:spChg>
        <pc:spChg chg="mod">
          <ac:chgData name="Daniel Kelley" userId="2523da3e8cd0ccc2" providerId="LiveId" clId="{774B8FD9-F1DE-6D44-BA16-B87CD304EC31}" dt="2023-11-16T17:42:10.931" v="1986" actId="20577"/>
          <ac:spMkLst>
            <pc:docMk/>
            <pc:sldMk cId="657298703" sldId="259"/>
            <ac:spMk id="4" creationId="{05330F59-284B-41AC-9034-94124CF740B0}"/>
          </ac:spMkLst>
        </pc:spChg>
      </pc:sldChg>
      <pc:sldChg chg="modSp mod">
        <pc:chgData name="Daniel Kelley" userId="2523da3e8cd0ccc2" providerId="LiveId" clId="{774B8FD9-F1DE-6D44-BA16-B87CD304EC31}" dt="2023-12-07T15:12:03.358" v="3429" actId="20577"/>
        <pc:sldMkLst>
          <pc:docMk/>
          <pc:sldMk cId="2720191467" sldId="260"/>
        </pc:sldMkLst>
        <pc:spChg chg="mod">
          <ac:chgData name="Daniel Kelley" userId="2523da3e8cd0ccc2" providerId="LiveId" clId="{774B8FD9-F1DE-6D44-BA16-B87CD304EC31}" dt="2023-11-16T17:31:33.956" v="1708" actId="1076"/>
          <ac:spMkLst>
            <pc:docMk/>
            <pc:sldMk cId="2720191467" sldId="260"/>
            <ac:spMk id="2" creationId="{5F8ACA60-BFC4-40FE-9145-4948990E4FF8}"/>
          </ac:spMkLst>
        </pc:spChg>
        <pc:spChg chg="mod">
          <ac:chgData name="Daniel Kelley" userId="2523da3e8cd0ccc2" providerId="LiveId" clId="{774B8FD9-F1DE-6D44-BA16-B87CD304EC31}" dt="2023-12-07T15:12:03.358" v="3429" actId="20577"/>
          <ac:spMkLst>
            <pc:docMk/>
            <pc:sldMk cId="2720191467" sldId="260"/>
            <ac:spMk id="4" creationId="{05330F59-284B-41AC-9034-94124CF740B0}"/>
          </ac:spMkLst>
        </pc:spChg>
      </pc:sldChg>
      <pc:sldChg chg="del">
        <pc:chgData name="Daniel Kelley" userId="2523da3e8cd0ccc2" providerId="LiveId" clId="{774B8FD9-F1DE-6D44-BA16-B87CD304EC31}" dt="2023-10-19T14:45:53.392" v="73" actId="2696"/>
        <pc:sldMkLst>
          <pc:docMk/>
          <pc:sldMk cId="2110960241" sldId="261"/>
        </pc:sldMkLst>
      </pc:sldChg>
      <pc:sldChg chg="del">
        <pc:chgData name="Daniel Kelley" userId="2523da3e8cd0ccc2" providerId="LiveId" clId="{774B8FD9-F1DE-6D44-BA16-B87CD304EC31}" dt="2023-10-19T14:46:19.405" v="74" actId="2696"/>
        <pc:sldMkLst>
          <pc:docMk/>
          <pc:sldMk cId="3131469745" sldId="262"/>
        </pc:sldMkLst>
      </pc:sldChg>
      <pc:sldChg chg="modSp del mod">
        <pc:chgData name="Daniel Kelley" userId="2523da3e8cd0ccc2" providerId="LiveId" clId="{774B8FD9-F1DE-6D44-BA16-B87CD304EC31}" dt="2023-11-30T21:38:52.201" v="2587" actId="2696"/>
        <pc:sldMkLst>
          <pc:docMk/>
          <pc:sldMk cId="2656979839" sldId="264"/>
        </pc:sldMkLst>
        <pc:spChg chg="mod">
          <ac:chgData name="Daniel Kelley" userId="2523da3e8cd0ccc2" providerId="LiveId" clId="{774B8FD9-F1DE-6D44-BA16-B87CD304EC31}" dt="2023-11-16T17:05:33.782" v="894" actId="20577"/>
          <ac:spMkLst>
            <pc:docMk/>
            <pc:sldMk cId="2656979839" sldId="264"/>
            <ac:spMk id="2" creationId="{5F8ACA60-BFC4-40FE-9145-4948990E4FF8}"/>
          </ac:spMkLst>
        </pc:spChg>
        <pc:spChg chg="mod">
          <ac:chgData name="Daniel Kelley" userId="2523da3e8cd0ccc2" providerId="LiveId" clId="{774B8FD9-F1DE-6D44-BA16-B87CD304EC31}" dt="2023-11-30T21:31:56.682" v="2373" actId="21"/>
          <ac:spMkLst>
            <pc:docMk/>
            <pc:sldMk cId="2656979839" sldId="264"/>
            <ac:spMk id="4" creationId="{05330F59-284B-41AC-9034-94124CF740B0}"/>
          </ac:spMkLst>
        </pc:spChg>
      </pc:sldChg>
      <pc:sldChg chg="modSp del mod">
        <pc:chgData name="Daniel Kelley" userId="2523da3e8cd0ccc2" providerId="LiveId" clId="{774B8FD9-F1DE-6D44-BA16-B87CD304EC31}" dt="2023-11-16T17:28:55.646" v="1656" actId="2696"/>
        <pc:sldMkLst>
          <pc:docMk/>
          <pc:sldMk cId="3625181960" sldId="265"/>
        </pc:sldMkLst>
        <pc:spChg chg="mod">
          <ac:chgData name="Daniel Kelley" userId="2523da3e8cd0ccc2" providerId="LiveId" clId="{774B8FD9-F1DE-6D44-BA16-B87CD304EC31}" dt="2023-10-19T14:53:29.870" v="206" actId="20577"/>
          <ac:spMkLst>
            <pc:docMk/>
            <pc:sldMk cId="3625181960" sldId="265"/>
            <ac:spMk id="4" creationId="{05330F59-284B-41AC-9034-94124CF740B0}"/>
          </ac:spMkLst>
        </pc:spChg>
      </pc:sldChg>
      <pc:sldChg chg="addSp modSp mod">
        <pc:chgData name="Daniel Kelley" userId="2523da3e8cd0ccc2" providerId="LiveId" clId="{774B8FD9-F1DE-6D44-BA16-B87CD304EC31}" dt="2023-11-30T21:36:58.358" v="2527" actId="115"/>
        <pc:sldMkLst>
          <pc:docMk/>
          <pc:sldMk cId="2703782179" sldId="267"/>
        </pc:sldMkLst>
        <pc:spChg chg="add mod">
          <ac:chgData name="Daniel Kelley" userId="2523da3e8cd0ccc2" providerId="LiveId" clId="{774B8FD9-F1DE-6D44-BA16-B87CD304EC31}" dt="2023-11-16T17:32:19.795" v="1714" actId="1076"/>
          <ac:spMkLst>
            <pc:docMk/>
            <pc:sldMk cId="2703782179" sldId="267"/>
            <ac:spMk id="3" creationId="{63ABC436-660A-30D4-176A-573B7C3EAFC4}"/>
          </ac:spMkLst>
        </pc:spChg>
        <pc:spChg chg="mod">
          <ac:chgData name="Daniel Kelley" userId="2523da3e8cd0ccc2" providerId="LiveId" clId="{774B8FD9-F1DE-6D44-BA16-B87CD304EC31}" dt="2023-11-30T21:36:58.358" v="2527" actId="115"/>
          <ac:spMkLst>
            <pc:docMk/>
            <pc:sldMk cId="2703782179" sldId="267"/>
            <ac:spMk id="5" creationId="{E9026C88-AA0F-4D9C-A378-99FE7BEF3E05}"/>
          </ac:spMkLst>
        </pc:spChg>
      </pc:sldChg>
      <pc:sldChg chg="delSp modSp del mod">
        <pc:chgData name="Daniel Kelley" userId="2523da3e8cd0ccc2" providerId="LiveId" clId="{774B8FD9-F1DE-6D44-BA16-B87CD304EC31}" dt="2023-11-16T17:04:32.957" v="850" actId="2696"/>
        <pc:sldMkLst>
          <pc:docMk/>
          <pc:sldMk cId="844170705" sldId="268"/>
        </pc:sldMkLst>
        <pc:picChg chg="mod">
          <ac:chgData name="Daniel Kelley" userId="2523da3e8cd0ccc2" providerId="LiveId" clId="{774B8FD9-F1DE-6D44-BA16-B87CD304EC31}" dt="2023-11-16T17:02:54.586" v="848" actId="1076"/>
          <ac:picMkLst>
            <pc:docMk/>
            <pc:sldMk cId="844170705" sldId="268"/>
            <ac:picMk id="8" creationId="{679FDC7F-FC80-5BD8-F5BC-023380343301}"/>
          </ac:picMkLst>
        </pc:picChg>
        <pc:picChg chg="del mod">
          <ac:chgData name="Daniel Kelley" userId="2523da3e8cd0ccc2" providerId="LiveId" clId="{774B8FD9-F1DE-6D44-BA16-B87CD304EC31}" dt="2023-11-16T16:25:41.859" v="844" actId="478"/>
          <ac:picMkLst>
            <pc:docMk/>
            <pc:sldMk cId="844170705" sldId="268"/>
            <ac:picMk id="9" creationId="{85BC2993-3499-4A63-8412-31FD331BC032}"/>
          </ac:picMkLst>
        </pc:picChg>
      </pc:sldChg>
      <pc:sldChg chg="modSp mod">
        <pc:chgData name="Daniel Kelley" userId="2523da3e8cd0ccc2" providerId="LiveId" clId="{774B8FD9-F1DE-6D44-BA16-B87CD304EC31}" dt="2023-11-30T21:47:13.008" v="2672" actId="20577"/>
        <pc:sldMkLst>
          <pc:docMk/>
          <pc:sldMk cId="2110905134" sldId="269"/>
        </pc:sldMkLst>
        <pc:spChg chg="mod">
          <ac:chgData name="Daniel Kelley" userId="2523da3e8cd0ccc2" providerId="LiveId" clId="{774B8FD9-F1DE-6D44-BA16-B87CD304EC31}" dt="2023-11-30T21:47:13.008" v="2672" actId="20577"/>
          <ac:spMkLst>
            <pc:docMk/>
            <pc:sldMk cId="2110905134" sldId="269"/>
            <ac:spMk id="3" creationId="{AA1080E7-FDFD-9A7B-7FB6-6AFC3E2E4F59}"/>
          </ac:spMkLst>
        </pc:spChg>
        <pc:picChg chg="mod modCrop">
          <ac:chgData name="Daniel Kelley" userId="2523da3e8cd0ccc2" providerId="LiveId" clId="{774B8FD9-F1DE-6D44-BA16-B87CD304EC31}" dt="2023-11-30T21:46:38.183" v="2659" actId="14100"/>
          <ac:picMkLst>
            <pc:docMk/>
            <pc:sldMk cId="2110905134" sldId="269"/>
            <ac:picMk id="5" creationId="{4FB1FE57-2478-B3E2-C3DD-FF541874A609}"/>
          </ac:picMkLst>
        </pc:picChg>
      </pc:sldChg>
      <pc:sldChg chg="modSp mod">
        <pc:chgData name="Daniel Kelley" userId="2523da3e8cd0ccc2" providerId="LiveId" clId="{774B8FD9-F1DE-6D44-BA16-B87CD304EC31}" dt="2023-10-24T21:20:35.240" v="220" actId="20577"/>
        <pc:sldMkLst>
          <pc:docMk/>
          <pc:sldMk cId="3131169498" sldId="270"/>
        </pc:sldMkLst>
        <pc:spChg chg="mod">
          <ac:chgData name="Daniel Kelley" userId="2523da3e8cd0ccc2" providerId="LiveId" clId="{774B8FD9-F1DE-6D44-BA16-B87CD304EC31}" dt="2023-10-24T21:20:35.240" v="220" actId="20577"/>
          <ac:spMkLst>
            <pc:docMk/>
            <pc:sldMk cId="3131169498" sldId="270"/>
            <ac:spMk id="2" creationId="{A75440BF-10EB-270A-0B4C-E5D86A5D013D}"/>
          </ac:spMkLst>
        </pc:spChg>
      </pc:sldChg>
      <pc:sldChg chg="modSp mod">
        <pc:chgData name="Daniel Kelley" userId="2523da3e8cd0ccc2" providerId="LiveId" clId="{774B8FD9-F1DE-6D44-BA16-B87CD304EC31}" dt="2023-11-16T17:33:05.449" v="1715" actId="1076"/>
        <pc:sldMkLst>
          <pc:docMk/>
          <pc:sldMk cId="2159288351" sldId="271"/>
        </pc:sldMkLst>
        <pc:spChg chg="mod">
          <ac:chgData name="Daniel Kelley" userId="2523da3e8cd0ccc2" providerId="LiveId" clId="{774B8FD9-F1DE-6D44-BA16-B87CD304EC31}" dt="2023-11-16T17:33:05.449" v="1715" actId="1076"/>
          <ac:spMkLst>
            <pc:docMk/>
            <pc:sldMk cId="2159288351" sldId="271"/>
            <ac:spMk id="2" creationId="{C2A5B1DB-B35B-6ED5-9A06-F49D0A03B738}"/>
          </ac:spMkLst>
        </pc:spChg>
      </pc:sldChg>
      <pc:sldChg chg="modSp add mod">
        <pc:chgData name="Daniel Kelley" userId="2523da3e8cd0ccc2" providerId="LiveId" clId="{774B8FD9-F1DE-6D44-BA16-B87CD304EC31}" dt="2023-12-07T14:57:11.645" v="2978" actId="404"/>
        <pc:sldMkLst>
          <pc:docMk/>
          <pc:sldMk cId="279032389" sldId="272"/>
        </pc:sldMkLst>
        <pc:spChg chg="mod">
          <ac:chgData name="Daniel Kelley" userId="2523da3e8cd0ccc2" providerId="LiveId" clId="{774B8FD9-F1DE-6D44-BA16-B87CD304EC31}" dt="2023-11-30T21:31:05.280" v="2372"/>
          <ac:spMkLst>
            <pc:docMk/>
            <pc:sldMk cId="279032389" sldId="272"/>
            <ac:spMk id="2" creationId="{C2BB0A51-84A0-8D4B-83C7-0C8A891A3494}"/>
          </ac:spMkLst>
        </pc:spChg>
        <pc:spChg chg="mod">
          <ac:chgData name="Daniel Kelley" userId="2523da3e8cd0ccc2" providerId="LiveId" clId="{774B8FD9-F1DE-6D44-BA16-B87CD304EC31}" dt="2023-12-07T14:57:11.645" v="2978" actId="404"/>
          <ac:spMkLst>
            <pc:docMk/>
            <pc:sldMk cId="279032389" sldId="272"/>
            <ac:spMk id="3" creationId="{6E0C5595-2B5B-B030-E257-0A1756F51BC0}"/>
          </ac:spMkLst>
        </pc:spChg>
      </pc:sldChg>
      <pc:sldChg chg="del">
        <pc:chgData name="Daniel Kelley" userId="2523da3e8cd0ccc2" providerId="LiveId" clId="{774B8FD9-F1DE-6D44-BA16-B87CD304EC31}" dt="2023-10-19T14:44:39.473" v="23" actId="2696"/>
        <pc:sldMkLst>
          <pc:docMk/>
          <pc:sldMk cId="1891775194" sldId="272"/>
        </pc:sldMkLst>
      </pc:sldChg>
      <pc:sldChg chg="addSp delSp modSp mod delAnim">
        <pc:chgData name="Daniel Kelley" userId="2523da3e8cd0ccc2" providerId="LiveId" clId="{774B8FD9-F1DE-6D44-BA16-B87CD304EC31}" dt="2023-11-30T21:45:58.470" v="2655" actId="14100"/>
        <pc:sldMkLst>
          <pc:docMk/>
          <pc:sldMk cId="2913330583" sldId="273"/>
        </pc:sldMkLst>
        <pc:spChg chg="add mod">
          <ac:chgData name="Daniel Kelley" userId="2523da3e8cd0ccc2" providerId="LiveId" clId="{774B8FD9-F1DE-6D44-BA16-B87CD304EC31}" dt="2023-11-30T21:43:13.712" v="2633" actId="20577"/>
          <ac:spMkLst>
            <pc:docMk/>
            <pc:sldMk cId="2913330583" sldId="273"/>
            <ac:spMk id="3" creationId="{CCBD46A1-C140-DF67-F695-21BBC4FD56B5}"/>
          </ac:spMkLst>
        </pc:spChg>
        <pc:spChg chg="add mod">
          <ac:chgData name="Daniel Kelley" userId="2523da3e8cd0ccc2" providerId="LiveId" clId="{774B8FD9-F1DE-6D44-BA16-B87CD304EC31}" dt="2023-11-30T21:42:06.524" v="2610" actId="1076"/>
          <ac:spMkLst>
            <pc:docMk/>
            <pc:sldMk cId="2913330583" sldId="273"/>
            <ac:spMk id="6" creationId="{17AEFDE0-9678-BAB6-B63A-E061DE4315A2}"/>
          </ac:spMkLst>
        </pc:spChg>
        <pc:picChg chg="add mod modCrop">
          <ac:chgData name="Daniel Kelley" userId="2523da3e8cd0ccc2" providerId="LiveId" clId="{774B8FD9-F1DE-6D44-BA16-B87CD304EC31}" dt="2023-11-30T21:45:54.201" v="2654" actId="14100"/>
          <ac:picMkLst>
            <pc:docMk/>
            <pc:sldMk cId="2913330583" sldId="273"/>
            <ac:picMk id="2" creationId="{8FAA6049-8FED-FDFC-3306-19806C65A2DD}"/>
          </ac:picMkLst>
        </pc:picChg>
        <pc:picChg chg="add del mod modCrop">
          <ac:chgData name="Daniel Kelley" userId="2523da3e8cd0ccc2" providerId="LiveId" clId="{774B8FD9-F1DE-6D44-BA16-B87CD304EC31}" dt="2023-11-16T17:20:59.340" v="1142" actId="21"/>
          <ac:picMkLst>
            <pc:docMk/>
            <pc:sldMk cId="2913330583" sldId="273"/>
            <ac:picMk id="4" creationId="{3F060642-8FE9-4E45-898C-97779826AFBA}"/>
          </ac:picMkLst>
        </pc:picChg>
        <pc:picChg chg="add mod modCrop">
          <ac:chgData name="Daniel Kelley" userId="2523da3e8cd0ccc2" providerId="LiveId" clId="{774B8FD9-F1DE-6D44-BA16-B87CD304EC31}" dt="2023-11-30T21:45:50.237" v="2653" actId="1076"/>
          <ac:picMkLst>
            <pc:docMk/>
            <pc:sldMk cId="2913330583" sldId="273"/>
            <ac:picMk id="5" creationId="{3BE0079C-90EE-F5C5-B519-9C04608E5B6A}"/>
          </ac:picMkLst>
        </pc:picChg>
        <pc:picChg chg="del">
          <ac:chgData name="Daniel Kelley" userId="2523da3e8cd0ccc2" providerId="LiveId" clId="{774B8FD9-F1DE-6D44-BA16-B87CD304EC31}" dt="2023-11-16T17:07:15.979" v="946" actId="21"/>
          <ac:picMkLst>
            <pc:docMk/>
            <pc:sldMk cId="2913330583" sldId="273"/>
            <ac:picMk id="7" creationId="{7432756F-97D7-AB63-1DF2-2063E688DD91}"/>
          </ac:picMkLst>
        </pc:picChg>
        <pc:picChg chg="mod modCrop">
          <ac:chgData name="Daniel Kelley" userId="2523da3e8cd0ccc2" providerId="LiveId" clId="{774B8FD9-F1DE-6D44-BA16-B87CD304EC31}" dt="2023-11-30T21:45:58.470" v="2655" actId="14100"/>
          <ac:picMkLst>
            <pc:docMk/>
            <pc:sldMk cId="2913330583" sldId="273"/>
            <ac:picMk id="8" creationId="{711AE93E-234D-3B04-0122-068A5709C8D2}"/>
          </ac:picMkLst>
        </pc:picChg>
        <pc:picChg chg="add mod modCrop">
          <ac:chgData name="Daniel Kelley" userId="2523da3e8cd0ccc2" providerId="LiveId" clId="{774B8FD9-F1DE-6D44-BA16-B87CD304EC31}" dt="2023-11-30T21:45:41.931" v="2651" actId="1076"/>
          <ac:picMkLst>
            <pc:docMk/>
            <pc:sldMk cId="2913330583" sldId="273"/>
            <ac:picMk id="9" creationId="{220462D6-3F07-5403-6591-0CD9419FCCD4}"/>
          </ac:picMkLst>
        </pc:picChg>
      </pc:sldChg>
      <pc:sldChg chg="addSp delSp modSp mod ord">
        <pc:chgData name="Daniel Kelley" userId="2523da3e8cd0ccc2" providerId="LiveId" clId="{774B8FD9-F1DE-6D44-BA16-B87CD304EC31}" dt="2023-11-20T22:02:05.455" v="2268" actId="20578"/>
        <pc:sldMkLst>
          <pc:docMk/>
          <pc:sldMk cId="2536204426" sldId="274"/>
        </pc:sldMkLst>
        <pc:spChg chg="mod">
          <ac:chgData name="Daniel Kelley" userId="2523da3e8cd0ccc2" providerId="LiveId" clId="{774B8FD9-F1DE-6D44-BA16-B87CD304EC31}" dt="2023-11-16T16:18:12.775" v="790" actId="1076"/>
          <ac:spMkLst>
            <pc:docMk/>
            <pc:sldMk cId="2536204426" sldId="274"/>
            <ac:spMk id="2" creationId="{1E6F2B54-F539-379B-A732-5B4625B572B1}"/>
          </ac:spMkLst>
        </pc:spChg>
        <pc:spChg chg="add mod">
          <ac:chgData name="Daniel Kelley" userId="2523da3e8cd0ccc2" providerId="LiveId" clId="{774B8FD9-F1DE-6D44-BA16-B87CD304EC31}" dt="2023-11-16T16:18:09.265" v="789" actId="1076"/>
          <ac:spMkLst>
            <pc:docMk/>
            <pc:sldMk cId="2536204426" sldId="274"/>
            <ac:spMk id="4" creationId="{EA01B37B-66E9-21C7-30B2-410821B84AA4}"/>
          </ac:spMkLst>
        </pc:spChg>
        <pc:spChg chg="add del mod">
          <ac:chgData name="Daniel Kelley" userId="2523da3e8cd0ccc2" providerId="LiveId" clId="{774B8FD9-F1DE-6D44-BA16-B87CD304EC31}" dt="2023-11-15T19:06:28.604" v="704" actId="478"/>
          <ac:spMkLst>
            <pc:docMk/>
            <pc:sldMk cId="2536204426" sldId="274"/>
            <ac:spMk id="6" creationId="{8513064E-E7B3-4598-0882-D82C4B933C6F}"/>
          </ac:spMkLst>
        </pc:spChg>
        <pc:picChg chg="add mod modCrop">
          <ac:chgData name="Daniel Kelley" userId="2523da3e8cd0ccc2" providerId="LiveId" clId="{774B8FD9-F1DE-6D44-BA16-B87CD304EC31}" dt="2023-11-15T19:06:23.427" v="703" actId="1076"/>
          <ac:picMkLst>
            <pc:docMk/>
            <pc:sldMk cId="2536204426" sldId="274"/>
            <ac:picMk id="3" creationId="{49F06724-AE6D-4BAD-456F-6CBA4CE16D26}"/>
          </ac:picMkLst>
        </pc:picChg>
        <pc:picChg chg="del">
          <ac:chgData name="Daniel Kelley" userId="2523da3e8cd0ccc2" providerId="LiveId" clId="{774B8FD9-F1DE-6D44-BA16-B87CD304EC31}" dt="2023-11-15T19:05:06.813" v="697" actId="478"/>
          <ac:picMkLst>
            <pc:docMk/>
            <pc:sldMk cId="2536204426" sldId="274"/>
            <ac:picMk id="5" creationId="{A841729D-153D-56B1-C420-4287AECBD9BE}"/>
          </ac:picMkLst>
        </pc:picChg>
      </pc:sldChg>
      <pc:sldChg chg="modSp add mod">
        <pc:chgData name="Daniel Kelley" userId="2523da3e8cd0ccc2" providerId="LiveId" clId="{774B8FD9-F1DE-6D44-BA16-B87CD304EC31}" dt="2023-11-30T21:50:49.235" v="2836" actId="13926"/>
        <pc:sldMkLst>
          <pc:docMk/>
          <pc:sldMk cId="367066599" sldId="275"/>
        </pc:sldMkLst>
        <pc:spChg chg="mod">
          <ac:chgData name="Daniel Kelley" userId="2523da3e8cd0ccc2" providerId="LiveId" clId="{774B8FD9-F1DE-6D44-BA16-B87CD304EC31}" dt="2023-11-16T16:24:29.396" v="813" actId="20577"/>
          <ac:spMkLst>
            <pc:docMk/>
            <pc:sldMk cId="367066599" sldId="275"/>
            <ac:spMk id="5" creationId="{FDA92CB8-3CBF-4CC9-987A-A0C3CFA34540}"/>
          </ac:spMkLst>
        </pc:spChg>
        <pc:spChg chg="mod">
          <ac:chgData name="Daniel Kelley" userId="2523da3e8cd0ccc2" providerId="LiveId" clId="{774B8FD9-F1DE-6D44-BA16-B87CD304EC31}" dt="2023-11-30T21:50:49.235" v="2836" actId="13926"/>
          <ac:spMkLst>
            <pc:docMk/>
            <pc:sldMk cId="367066599" sldId="275"/>
            <ac:spMk id="8" creationId="{628FFD8E-3601-4011-A85E-748ADC75C5EB}"/>
          </ac:spMkLst>
        </pc:spChg>
      </pc:sldChg>
      <pc:sldChg chg="modSp add mod">
        <pc:chgData name="Daniel Kelley" userId="2523da3e8cd0ccc2" providerId="LiveId" clId="{774B8FD9-F1DE-6D44-BA16-B87CD304EC31}" dt="2023-11-16T16:25:21.884" v="842" actId="20577"/>
        <pc:sldMkLst>
          <pc:docMk/>
          <pc:sldMk cId="218195311" sldId="276"/>
        </pc:sldMkLst>
        <pc:spChg chg="mod">
          <ac:chgData name="Daniel Kelley" userId="2523da3e8cd0ccc2" providerId="LiveId" clId="{774B8FD9-F1DE-6D44-BA16-B87CD304EC31}" dt="2023-11-16T16:25:21.884" v="842" actId="20577"/>
          <ac:spMkLst>
            <pc:docMk/>
            <pc:sldMk cId="218195311" sldId="276"/>
            <ac:spMk id="5" creationId="{21664899-183C-805D-0F88-DAB7E85F6D4F}"/>
          </ac:spMkLst>
        </pc:spChg>
      </pc:sldChg>
      <pc:sldChg chg="modSp add mod">
        <pc:chgData name="Daniel Kelley" userId="2523da3e8cd0ccc2" providerId="LiveId" clId="{774B8FD9-F1DE-6D44-BA16-B87CD304EC31}" dt="2023-11-30T21:48:35.174" v="2788" actId="20577"/>
        <pc:sldMkLst>
          <pc:docMk/>
          <pc:sldMk cId="686270673" sldId="277"/>
        </pc:sldMkLst>
        <pc:spChg chg="mod">
          <ac:chgData name="Daniel Kelley" userId="2523da3e8cd0ccc2" providerId="LiveId" clId="{774B8FD9-F1DE-6D44-BA16-B87CD304EC31}" dt="2023-11-16T17:29:29.842" v="1678" actId="14100"/>
          <ac:spMkLst>
            <pc:docMk/>
            <pc:sldMk cId="686270673" sldId="277"/>
            <ac:spMk id="6" creationId="{E8DABA0A-13A5-5625-620D-B12DFD2D479A}"/>
          </ac:spMkLst>
        </pc:spChg>
        <pc:spChg chg="mod">
          <ac:chgData name="Daniel Kelley" userId="2523da3e8cd0ccc2" providerId="LiveId" clId="{774B8FD9-F1DE-6D44-BA16-B87CD304EC31}" dt="2023-11-30T21:48:35.174" v="2788" actId="20577"/>
          <ac:spMkLst>
            <pc:docMk/>
            <pc:sldMk cId="686270673" sldId="277"/>
            <ac:spMk id="12" creationId="{341ADBB7-DEB3-833E-C9CD-2FC13AD9E9E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DC41-85E7-A84B-99A0-4DEF12428D58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97FE1-D526-CF42-90A4-656FB765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3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7FE1-D526-CF42-90A4-656FB76526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7FE1-D526-CF42-90A4-656FB76526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7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1AD2-925D-83E7-04CB-0F153290B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B8E122-4E13-902E-353D-59CD7F756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1D6FE-9826-F73A-DE3D-84FC7006E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CAC8C-2CB6-C695-32F8-3B3C4988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6B6C0-844F-E50F-C52E-1812FA52F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6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CCA2-D666-B2C5-03FF-551A4DDF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BBD57-1C2C-C9CA-6F15-E890BDA9C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23FC9-FF79-23E7-2983-6933FA712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4D9CF-2F45-3801-BFB8-91A80D65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96BBC-EACE-A4BE-71CE-5D469AB62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8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1F20A-70DA-1667-B81D-FF162E07F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B882F-C371-1538-15A8-86E7131B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72452-6101-2A29-6D80-61B9F95F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81681-2D3B-EB1D-D389-7FCD7013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6E0B-331C-EA94-D2F3-97FEE69F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9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420D-45B8-7611-48C8-5D67989A1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AC65E-3667-5BE3-1A80-7BA996BCA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AD766-61E2-2365-7D29-C254909F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02027-05D8-0DAF-740E-BA026FFAF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6F4BB-1E59-C4AB-4B1B-097A76C8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1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8C68B-E38C-C640-B81F-F77AEAF81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97BF-2D36-D628-8EBC-290FAEEC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5A8B3-B2F7-80A1-3E61-39C8D9A8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ABB95-215A-3277-0002-414A6E1A7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1E794-7B46-8C3B-062E-9EF3A8AB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9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96A6D-3F2E-565C-D4C5-E6A35201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F2A15-CC57-4ADE-6789-2E53F28F4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E6DB0-CF6E-D83C-E941-69B41B56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D34CC-5E3B-082C-D69D-CF5590BA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3695F-F0B5-D625-F158-E29F1F80A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C1840-189F-C51A-7595-51F8EC29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D4983-A263-2600-B81D-3BFEA76B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E8D67-EC39-F863-E2EF-6AE5F1408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3106B-915B-2C32-9EAA-07B3917A5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E278A-D97C-F107-DCA5-E6B6D3F91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52898-9D66-AF8A-A965-EEEC4EDA01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948191-323C-0E46-5514-E199C373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17639-9A67-64E5-BE86-1AC300F5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1BDED0-4256-30D7-F19D-B641AA9F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9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EED17-3911-DCA6-983C-7F6727510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52413-1B61-FD7A-DC07-FF4A8FEA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36D70-1482-F7C5-C2C7-09DABBE6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6A6FF-3236-FEC5-2917-F8ACBCD6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2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2CC91-8386-F9FA-3159-B5394947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2122F-E83E-47E5-B2E3-AE2FD2E6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873E4-B056-42D7-4412-0872EA56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1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C73BD-8B3D-1C2D-A23B-0A75B8433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ACCF9-5BBD-8445-F619-66826D18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A9121-9FEA-83C8-61B3-92466A1EF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1F7D-10EE-F741-6C4A-ED00005C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5F4A0-E45D-2D47-7497-A75A9793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8AC06-1217-6A10-C72E-CE04CFBF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7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7EC-284C-92E0-DD6F-3B1C6AD5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410B3-C42E-D1CC-95AA-3FE13087D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D4346-E470-A81D-87ED-E8E0300B2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936FAB-F649-319B-BA4E-A7BA8A3F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209CD-FD07-D37E-DC33-60498259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B97B2-B661-5ACC-2E14-C0F34CE5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4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D3DEF1"/>
            </a:gs>
            <a:gs pos="9000">
              <a:schemeClr val="accent1">
                <a:lumMod val="75000"/>
              </a:schemeClr>
            </a:gs>
            <a:gs pos="85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701FCC-6E06-5540-F01B-0DE9E8A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2E333-7E85-FEFE-F09C-7E8410F0D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43E7-7CE9-E2B0-651D-6301102D8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691D-040C-4722-9BA7-844E49C65DD1}" type="datetimeFigureOut">
              <a:rPr lang="en-US" smtClean="0"/>
              <a:t>12/6/23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53C5-9DC4-E1BB-7467-D2C718623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B6691-9959-C1D6-BA53-FA3BED622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B5C43-0602-4425-8D6C-46D99066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9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1DB-B35B-6ED5-9A06-F49D0A03B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234" y="15199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PREFLIGHT BRIEFING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COMM AMEL ADD ON</a:t>
            </a:r>
          </a:p>
        </p:txBody>
      </p:sp>
    </p:spTree>
    <p:extLst>
      <p:ext uri="{BB962C8B-B14F-4D97-AF65-F5344CB8AC3E}">
        <p14:creationId xmlns:p14="http://schemas.microsoft.com/office/powerpoint/2010/main" val="215928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9FDC7F-FC80-5BD8-F5BC-023380343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2527204"/>
            <a:ext cx="3657600" cy="4330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E6AE7-36FE-3A5B-56C3-FA5D82E03803}"/>
              </a:ext>
            </a:extLst>
          </p:cNvPr>
          <p:cNvSpPr txBox="1"/>
          <p:nvPr/>
        </p:nvSpPr>
        <p:spPr>
          <a:xfrm>
            <a:off x="8819896" y="3669268"/>
            <a:ext cx="47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DABA0A-13A5-5625-620D-B12DFD2D479A}"/>
              </a:ext>
            </a:extLst>
          </p:cNvPr>
          <p:cNvSpPr txBox="1"/>
          <p:nvPr/>
        </p:nvSpPr>
        <p:spPr>
          <a:xfrm>
            <a:off x="2613990" y="251149"/>
            <a:ext cx="6888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PREFLIGHT BRIEFING – </a:t>
            </a:r>
            <a:r>
              <a:rPr lang="en-US" sz="2800" dirty="0"/>
              <a:t>COMM AMEL ADD 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ECC8A-BC9C-1D13-B9E4-6216CED70F4C}"/>
              </a:ext>
            </a:extLst>
          </p:cNvPr>
          <p:cNvSpPr txBox="1"/>
          <p:nvPr/>
        </p:nvSpPr>
        <p:spPr>
          <a:xfrm flipH="1">
            <a:off x="11068034" y="3633708"/>
            <a:ext cx="51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ADBB7-DEB3-833E-C9CD-2FC13AD9E9EE}"/>
              </a:ext>
            </a:extLst>
          </p:cNvPr>
          <p:cNvSpPr txBox="1"/>
          <p:nvPr/>
        </p:nvSpPr>
        <p:spPr>
          <a:xfrm>
            <a:off x="466853" y="1279217"/>
            <a:ext cx="802011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VFR APPROACHES AND LANDINGS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type of landing and touchdown area must be determined verbally no later than downwind.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 type of landings:  touch-n-goes, stop-n-go, or full stop.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Assume a 50’ obstacle at the end of runway for the Short Field Landing.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 arounds are okay with all approaches, except Single Engine.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must not be used excessively or performed incorrectly.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I verbalize, “Scenario: Aircraft departing in front of us.”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Play the scenario and perform Go-Around with Side Step.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97E723-BE4C-5E97-039D-FE4CB6450DDB}"/>
              </a:ext>
            </a:extLst>
          </p:cNvPr>
          <p:cNvSpPr txBox="1"/>
          <p:nvPr/>
        </p:nvSpPr>
        <p:spPr>
          <a:xfrm>
            <a:off x="8391652" y="1880873"/>
            <a:ext cx="3847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landing area starts at the white </a:t>
            </a:r>
          </a:p>
          <a:p>
            <a:r>
              <a:rPr lang="en-US" dirty="0"/>
              <a:t>1000’ marker.</a:t>
            </a:r>
          </a:p>
        </p:txBody>
      </p:sp>
    </p:spTree>
    <p:extLst>
      <p:ext uri="{BB962C8B-B14F-4D97-AF65-F5344CB8AC3E}">
        <p14:creationId xmlns:p14="http://schemas.microsoft.com/office/powerpoint/2010/main" val="68627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A92CB8-3CBF-4CC9-987A-A0C3CFA34540}"/>
              </a:ext>
            </a:extLst>
          </p:cNvPr>
          <p:cNvSpPr txBox="1"/>
          <p:nvPr/>
        </p:nvSpPr>
        <p:spPr>
          <a:xfrm>
            <a:off x="710184" y="318531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PREFLIGHT BRIEFING – </a:t>
            </a:r>
            <a:r>
              <a:rPr lang="en-US" sz="2800" dirty="0"/>
              <a:t>COMM AMEL ADD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FFD8E-3601-4011-A85E-748ADC75C5EB}"/>
              </a:ext>
            </a:extLst>
          </p:cNvPr>
          <p:cNvSpPr txBox="1"/>
          <p:nvPr/>
        </p:nvSpPr>
        <p:spPr>
          <a:xfrm>
            <a:off x="609600" y="1009932"/>
            <a:ext cx="113538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b="1" u="sng" dirty="0">
                <a:highlight>
                  <a:srgbClr val="FF0000"/>
                </a:highlight>
              </a:rPr>
              <a:t>IF ACTUAL EMERGENCY OCCURS AT ANYTIME INFLIGHT – “MAYDAY”, “MAYDAY”, “MAYDAY”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highlight>
                  <a:srgbClr val="FF0000"/>
                </a:highlight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sz="2000" dirty="0">
                <a:highlight>
                  <a:srgbClr val="FF0000"/>
                </a:highlight>
              </a:rPr>
              <a:t>Test is immediately over and we will work as a team to land safely.  </a:t>
            </a:r>
          </a:p>
          <a:p>
            <a:pPr>
              <a:tabLst>
                <a:tab pos="457200" algn="l"/>
              </a:tabLst>
            </a:pPr>
            <a:endParaRPr lang="en-US" sz="2000" dirty="0">
              <a:highlight>
                <a:srgbClr val="FF0000"/>
              </a:highlight>
            </a:endParaRPr>
          </a:p>
          <a:p>
            <a:pPr>
              <a:tabLst>
                <a:tab pos="457200" algn="l"/>
              </a:tabLst>
            </a:pPr>
            <a:r>
              <a:rPr lang="en-US" sz="2000" dirty="0">
                <a:highlight>
                  <a:srgbClr val="FF0000"/>
                </a:highlight>
              </a:rPr>
              <a:t>Applicant will maintain on the flight controls unless a positive exchange is required for the safe outcome.  </a:t>
            </a:r>
          </a:p>
          <a:p>
            <a:pPr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highlight>
                  <a:srgbClr val="FF0000"/>
                </a:highlight>
              </a:rPr>
              <a:t>Gear Up Threat discuss.  </a:t>
            </a:r>
          </a:p>
          <a:p>
            <a:endParaRPr lang="en-US" dirty="0"/>
          </a:p>
          <a:p>
            <a:r>
              <a:rPr lang="en-US" dirty="0">
                <a:highlight>
                  <a:srgbClr val="FF0000"/>
                </a:highlight>
              </a:rPr>
              <a:t>If examiner calls “Go-Around, Gear” or Civilian Tower calls “Check Gear Down”, then it will be considered a failure. </a:t>
            </a:r>
          </a:p>
          <a:p>
            <a:pPr>
              <a:tabLst>
                <a:tab pos="457200" algn="l"/>
              </a:tabLs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A2EF22-D07B-5DC9-03DB-D8E80781C951}"/>
              </a:ext>
            </a:extLst>
          </p:cNvPr>
          <p:cNvSpPr txBox="1"/>
          <p:nvPr/>
        </p:nvSpPr>
        <p:spPr>
          <a:xfrm>
            <a:off x="987552" y="1636776"/>
            <a:ext cx="76824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immediately call for Fuel – Oil – Windscreen Clean - Deiced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Preflight start time.  Short break and meet at the aircraft.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start preflight without me if necessary, I will be at the aircraft soon.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 Cell Phone - 713 703-8478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text me if anything changes.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64899-183C-805D-0F88-DAB7E85F6D4F}"/>
              </a:ext>
            </a:extLst>
          </p:cNvPr>
          <p:cNvSpPr txBox="1"/>
          <p:nvPr/>
        </p:nvSpPr>
        <p:spPr>
          <a:xfrm>
            <a:off x="2880360" y="320040"/>
            <a:ext cx="681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PREFLIGHT BRIEFING – COMM AMEL ADD 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195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40BF-10EB-270A-0B4C-E5D86A5D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2766218"/>
            <a:ext cx="10515600" cy="1325563"/>
          </a:xfrm>
        </p:spPr>
        <p:txBody>
          <a:bodyPr/>
          <a:lstStyle/>
          <a:p>
            <a:pPr algn="ctr"/>
            <a:r>
              <a:rPr lang="en-US" sz="4400" b="1"/>
              <a:t>Questions</a:t>
            </a:r>
            <a:r>
              <a:rPr lang="en-US" sz="4400" b="1" dirty="0"/>
              <a:t>?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6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8FFD8E-3601-4011-A85E-748ADC75C5EB}"/>
              </a:ext>
            </a:extLst>
          </p:cNvPr>
          <p:cNvSpPr txBox="1"/>
          <p:nvPr/>
        </p:nvSpPr>
        <p:spPr>
          <a:xfrm>
            <a:off x="609600" y="1792713"/>
            <a:ext cx="10972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9600" dirty="0"/>
              <a:t>LETS FLY!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3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CA60-BFC4-40FE-9145-4948990E4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527" y="288446"/>
            <a:ext cx="10958946" cy="52430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PREFLIGHT BRIEFING – COMM AMEL ADD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0F59-284B-41AC-9034-94124CF740B0}"/>
              </a:ext>
            </a:extLst>
          </p:cNvPr>
          <p:cNvSpPr txBox="1"/>
          <p:nvPr/>
        </p:nvSpPr>
        <p:spPr>
          <a:xfrm>
            <a:off x="616527" y="907023"/>
            <a:ext cx="102242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Typical Test Profile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Preflight Inspection – Please immediately call for Fuel – Oil – Windscreen Clean - Deiced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Take Off and Climb out – Short Field Take Off, scenario with 50’ obstacle. PIC calls “clear”.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indent="457200"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Advise ATC which practice area.</a:t>
            </a:r>
          </a:p>
          <a:p>
            <a:pPr indent="457200"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indent="457200"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Upper Airwork Maneuvers</a:t>
            </a:r>
          </a:p>
          <a:p>
            <a:pPr indent="457200"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Simulated Emergencies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Simulated Single Engine Inoperative Instrument Approach</a:t>
            </a:r>
          </a:p>
          <a:p>
            <a:pPr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Approaches, Landings and Go-Around 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Note: You may start with landings at departure airport first.</a:t>
            </a:r>
          </a:p>
          <a:p>
            <a:pPr>
              <a:tabLst>
                <a:tab pos="457200" algn="l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Post Flight</a:t>
            </a:r>
          </a:p>
        </p:txBody>
      </p:sp>
    </p:spTree>
    <p:extLst>
      <p:ext uri="{BB962C8B-B14F-4D97-AF65-F5344CB8AC3E}">
        <p14:creationId xmlns:p14="http://schemas.microsoft.com/office/powerpoint/2010/main" val="313636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2B54-F539-379B-A732-5B4625B5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83" y="591220"/>
            <a:ext cx="10515600" cy="1325563"/>
          </a:xfrm>
        </p:spPr>
        <p:txBody>
          <a:bodyPr>
            <a:normAutofit/>
          </a:bodyPr>
          <a:lstStyle/>
          <a:p>
            <a:r>
              <a:rPr 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Practice Area and Airspace Avoidance is Applicant Responsibility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FB5B2D-DF90-F143-DCD9-54433317C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t="18195" r="273" b="21600"/>
          <a:stretch/>
        </p:blipFill>
        <p:spPr>
          <a:xfrm>
            <a:off x="961817" y="1716612"/>
            <a:ext cx="3118104" cy="412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F06724-AE6D-4BAD-456F-6CBA4CE16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85" t="25031" b="20899"/>
          <a:stretch/>
        </p:blipFill>
        <p:spPr>
          <a:xfrm>
            <a:off x="4695290" y="1690688"/>
            <a:ext cx="3802987" cy="5157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1B37B-66E9-21C7-30B2-410821B84AA4}"/>
              </a:ext>
            </a:extLst>
          </p:cNvPr>
          <p:cNvSpPr txBox="1"/>
          <p:nvPr/>
        </p:nvSpPr>
        <p:spPr>
          <a:xfrm>
            <a:off x="2755360" y="339201"/>
            <a:ext cx="768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PREFLIGHT BRIEFING – COMM AMEL ADD 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6204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CA60-BFC4-40FE-9145-4948990E4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59327"/>
            <a:ext cx="10958946" cy="52430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PREFLIGHT BRIEFING – COMM AMEL ADD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0F59-284B-41AC-9034-94124CF740B0}"/>
              </a:ext>
            </a:extLst>
          </p:cNvPr>
          <p:cNvSpPr txBox="1"/>
          <p:nvPr/>
        </p:nvSpPr>
        <p:spPr>
          <a:xfrm>
            <a:off x="505717" y="1005324"/>
            <a:ext cx="1152005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Examiner Rules of Conduct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Applicant is the PIC (61.47) and makes the Go/No-Go Decision with no external pressure created by Examiner.</a:t>
            </a:r>
          </a:p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Oral questioning will continue into the flight portion.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am considered a non-pilot passenger for the scenario.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Exchange of Flight Controls – FAA 3 step process.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Applicant responsible for all ATC Communications.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Examiner intervention with missed calls.  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PHX - Examiner responsible for CTAF communication in the “Stack”.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 Clearing Turns mandatory before the start of maneuvers, but may not always be required if previous maneuver cleared the area.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Emergency Descents – always clear the area, Terrain/Obstacles/Traffic/ before executing and advise CTAF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 ATC.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Examiner will assign recovery altitude.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65729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0A51-84A0-8D4B-83C7-0C8A891A3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" y="191389"/>
            <a:ext cx="10515600" cy="75958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PREFLIGHT BRIEFING – COMM AMEL ADD 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C5595-2B5B-B030-E257-0A1756F51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7067"/>
            <a:ext cx="10737915" cy="4983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u="sng" dirty="0">
                <a:latin typeface="Arial" panose="020B0604020202020204" pitchFamily="34" charset="0"/>
                <a:cs typeface="Arial" panose="020B0604020202020204" pitchFamily="34" charset="0"/>
              </a:rPr>
              <a:t>SINGLE ENGINE INOP SIMULATED INSTRUMENT APPROACH AND LANDING</a:t>
            </a: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Landing airport scenario weather:  Visibility and Ceiling simulated at published IAP minimums.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Applicant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verbally call out “minimums” when reaching DA or MDA and Examiner will say  “Runway Insight”.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Unstabilized flight from DA or MDA to touchdown does not meet ACS standards.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Stabilized flight must transition from electronic GS or GP to the PAPI or VASI if available.  </a:t>
            </a:r>
          </a:p>
          <a:p>
            <a:pPr marL="0" indent="0">
              <a:buNone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7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ACA60-BFC4-40FE-9145-4948990E4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527" y="372013"/>
            <a:ext cx="10958946" cy="52430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PREFLIGHT BRIEFING – COMM AMEL ADD 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330F59-284B-41AC-9034-94124CF740B0}"/>
              </a:ext>
            </a:extLst>
          </p:cNvPr>
          <p:cNvSpPr txBox="1"/>
          <p:nvPr/>
        </p:nvSpPr>
        <p:spPr>
          <a:xfrm>
            <a:off x="751987" y="1287835"/>
            <a:ext cx="11333678" cy="443198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AMEL – 4 Failures Scenarios: 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Rejected Takeoff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simulated no faster than 50%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of calculated VMC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Engine Failure After Lift Off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simulated using throttle only, 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until attaining at least VSSE/VXSE/VYSE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lower than 400’ AGL.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Engine Failure at Cruise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intentional SE Ops no lower than 3000’ AGL ACS and no lower than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4000’ AGL POH – PA34/44 </a:t>
            </a:r>
            <a:r>
              <a:rPr lang="en-US" sz="1200" u="sng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 4-40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ea typeface="Arial" panose="020B0604020202020204" pitchFamily="34" charset="0"/>
              </a:rPr>
              <a:t>Approach and Landing with an Inoperative Engine (Simulated) (solely by Reference to Instruments)</a:t>
            </a:r>
            <a:r>
              <a:rPr lang="en-US" u="sng" dirty="0"/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simulated using throttle Idle only, before reaching the FAF.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9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026C88-AA0F-4D9C-A378-99FE7BEF3E05}"/>
              </a:ext>
            </a:extLst>
          </p:cNvPr>
          <p:cNvSpPr txBox="1"/>
          <p:nvPr/>
        </p:nvSpPr>
        <p:spPr>
          <a:xfrm>
            <a:off x="774825" y="1398841"/>
            <a:ext cx="109426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AMEL STALLS: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Accelerated Stall – Recover at First Wing Stall Indication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On Stall Entry: approx. 65%/20hg, Max Pitch 20 deg., Recovery at First Wing Stall Indication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Off Stall Recovery after First Wing Stall Indication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VMC Demo - I will not block the rudder inflight.	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ABC436-660A-30D4-176A-573B7C3EAFC4}"/>
              </a:ext>
            </a:extLst>
          </p:cNvPr>
          <p:cNvSpPr txBox="1"/>
          <p:nvPr/>
        </p:nvSpPr>
        <p:spPr>
          <a:xfrm>
            <a:off x="2183541" y="340496"/>
            <a:ext cx="7824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PREFLIGHT BRIEFING – </a:t>
            </a:r>
            <a:r>
              <a:rPr lang="en-US" sz="2800" dirty="0"/>
              <a:t>COMM AMEL ADD ON</a:t>
            </a:r>
          </a:p>
        </p:txBody>
      </p:sp>
    </p:spTree>
    <p:extLst>
      <p:ext uri="{BB962C8B-B14F-4D97-AF65-F5344CB8AC3E}">
        <p14:creationId xmlns:p14="http://schemas.microsoft.com/office/powerpoint/2010/main" val="27037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ngine Feathered Video">
            <a:hlinkClick r:id="" action="ppaction://media"/>
            <a:extLst>
              <a:ext uri="{FF2B5EF4-FFF2-40B4-BE49-F238E27FC236}">
                <a16:creationId xmlns:a16="http://schemas.microsoft.com/office/drawing/2014/main" id="{711AE93E-234D-3B04-0122-068A5709C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4031" t="20137" r="4031" b="28660"/>
          <a:stretch/>
        </p:blipFill>
        <p:spPr>
          <a:xfrm>
            <a:off x="-174491" y="3550003"/>
            <a:ext cx="3723223" cy="3307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BD46A1-C140-DF67-F695-21BBC4FD56B5}"/>
              </a:ext>
            </a:extLst>
          </p:cNvPr>
          <p:cNvSpPr txBox="1"/>
          <p:nvPr/>
        </p:nvSpPr>
        <p:spPr>
          <a:xfrm>
            <a:off x="396160" y="861085"/>
            <a:ext cx="1168020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Severe Damage Scenario at Cruise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Intentional SE Ops no lower than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4000’ AGL POH – PA34/44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(no lower than 3000’ AGL ACS)</a:t>
            </a:r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Checklist procedures will be expected to be completed as shown in pictures below.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other Engine controls selected Off with securing engine procedures.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Fuel Selectors Not to Be Shut Off Inflight – Sufficient to touch for simulation.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AA6049-8FED-FDFC-3306-19806C65A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94" r="-3431"/>
          <a:stretch/>
        </p:blipFill>
        <p:spPr>
          <a:xfrm>
            <a:off x="3548732" y="3550003"/>
            <a:ext cx="3394679" cy="332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E0079C-90EE-F5C5-B519-9C04608E5B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917" t="32088" r="4902" b="7673"/>
          <a:stretch/>
        </p:blipFill>
        <p:spPr>
          <a:xfrm>
            <a:off x="6804563" y="3538829"/>
            <a:ext cx="2533154" cy="3348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EFDE0-9678-BAB6-B63A-E061DE4315A2}"/>
              </a:ext>
            </a:extLst>
          </p:cNvPr>
          <p:cNvSpPr txBox="1"/>
          <p:nvPr/>
        </p:nvSpPr>
        <p:spPr>
          <a:xfrm>
            <a:off x="2835478" y="260059"/>
            <a:ext cx="7105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PREFLIGHT BRIEFING – COMM AMEL ADD ON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462D6-3F07-5403-6591-0CD9419FCC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8" t="30529" r="17875" b="9105"/>
          <a:stretch/>
        </p:blipFill>
        <p:spPr>
          <a:xfrm rot="16200000">
            <a:off x="9088311" y="3783321"/>
            <a:ext cx="3353095" cy="28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B1FE57-2478-B3E2-C3DD-FF541874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3615" b="6485"/>
          <a:stretch/>
        </p:blipFill>
        <p:spPr>
          <a:xfrm rot="5400000">
            <a:off x="6240455" y="906457"/>
            <a:ext cx="5551714" cy="6351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1080E7-FDFD-9A7B-7FB6-6AFC3E2E4F59}"/>
              </a:ext>
            </a:extLst>
          </p:cNvPr>
          <p:cNvSpPr txBox="1"/>
          <p:nvPr/>
        </p:nvSpPr>
        <p:spPr>
          <a:xfrm>
            <a:off x="331323" y="1029681"/>
            <a:ext cx="523926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Low Altitude Engine Failure Scenarios: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Engine Failure After Lift Off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and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Simulated SE Inoperative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Instrument Approach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Simulate feathering by moving prop control approximately one inch towards feather position.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Simulate securing engine by moving mixture approximately one inch towards lean position.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Evaluator will simulate Zero Thrust.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05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24973</TotalTime>
  <Words>909</Words>
  <Application>Microsoft Macintosh PowerPoint</Application>
  <PresentationFormat>Widescreen</PresentationFormat>
  <Paragraphs>146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PREFLIGHT BRIEFING  COMM AMEL ADD ON</vt:lpstr>
      <vt:lpstr>PREFLIGHT BRIEFING – COMM AMEL ADD ON</vt:lpstr>
      <vt:lpstr>Practice Area and Airspace Avoidance is Applicant Responsibility</vt:lpstr>
      <vt:lpstr>PREFLIGHT BRIEFING – COMM AMEL ADD ON</vt:lpstr>
      <vt:lpstr>PREFLIGHT BRIEFING – COMM AMEL ADD ON</vt:lpstr>
      <vt:lpstr>PREFLIGHT BRIEFING – COMM AMEL ADD 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PREFLIGHT BRIEFING</dc:title>
  <dc:creator>Daniel Kelley</dc:creator>
  <cp:lastModifiedBy>Daniel Kelley</cp:lastModifiedBy>
  <cp:revision>2</cp:revision>
  <dcterms:created xsi:type="dcterms:W3CDTF">2020-12-26T17:25:17Z</dcterms:created>
  <dcterms:modified xsi:type="dcterms:W3CDTF">2023-12-07T15:12:09Z</dcterms:modified>
</cp:coreProperties>
</file>